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86" r:id="rId6"/>
    <p:sldId id="257" r:id="rId7"/>
    <p:sldId id="278" r:id="rId8"/>
    <p:sldId id="279" r:id="rId9"/>
    <p:sldId id="258" r:id="rId10"/>
    <p:sldId id="287" r:id="rId11"/>
    <p:sldId id="28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4E95F-4B8E-4AB5-B463-7EFE61FFBFAD}" v="87" dt="2025-03-19T15:26:09.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0655" autoAdjust="0"/>
  </p:normalViewPr>
  <p:slideViewPr>
    <p:cSldViewPr snapToGrid="0">
      <p:cViewPr varScale="1">
        <p:scale>
          <a:sx n="76" d="100"/>
          <a:sy n="76" d="100"/>
        </p:scale>
        <p:origin x="112" y="5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ch" userId="bd07cacbd4d4ea2c" providerId="LiveId" clId="{0DC4E95F-4B8E-4AB5-B463-7EFE61FFBFAD}"/>
    <pc:docChg chg="undo custSel addSld delSld modSld sldOrd">
      <pc:chgData name="Akshaya ch" userId="bd07cacbd4d4ea2c" providerId="LiveId" clId="{0DC4E95F-4B8E-4AB5-B463-7EFE61FFBFAD}" dt="2025-03-20T04:04:14.100" v="955" actId="2696"/>
      <pc:docMkLst>
        <pc:docMk/>
      </pc:docMkLst>
      <pc:sldChg chg="addSp delSp modSp mod">
        <pc:chgData name="Akshaya ch" userId="bd07cacbd4d4ea2c" providerId="LiveId" clId="{0DC4E95F-4B8E-4AB5-B463-7EFE61FFBFAD}" dt="2025-03-19T15:26:09.695" v="936"/>
        <pc:sldMkLst>
          <pc:docMk/>
          <pc:sldMk cId="1713219598" sldId="257"/>
        </pc:sldMkLst>
        <pc:spChg chg="add del mod">
          <ac:chgData name="Akshaya ch" userId="bd07cacbd4d4ea2c" providerId="LiveId" clId="{0DC4E95F-4B8E-4AB5-B463-7EFE61FFBFAD}" dt="2025-03-19T15:20:41.719" v="893" actId="21"/>
          <ac:spMkLst>
            <pc:docMk/>
            <pc:sldMk cId="1713219598" sldId="257"/>
            <ac:spMk id="2" creationId="{517E6AD8-B1C2-E26B-33A1-228FAB3731BB}"/>
          </ac:spMkLst>
        </pc:spChg>
        <pc:spChg chg="mod">
          <ac:chgData name="Akshaya ch" userId="bd07cacbd4d4ea2c" providerId="LiveId" clId="{0DC4E95F-4B8E-4AB5-B463-7EFE61FFBFAD}" dt="2025-03-19T14:45:13.482" v="611" actId="20577"/>
          <ac:spMkLst>
            <pc:docMk/>
            <pc:sldMk cId="1713219598" sldId="257"/>
            <ac:spMk id="3" creationId="{5671D7E5-EF66-4BCD-8DAA-E9061157F0BE}"/>
          </ac:spMkLst>
        </pc:spChg>
        <pc:spChg chg="add del mod">
          <ac:chgData name="Akshaya ch" userId="bd07cacbd4d4ea2c" providerId="LiveId" clId="{0DC4E95F-4B8E-4AB5-B463-7EFE61FFBFAD}" dt="2025-03-19T15:26:04.748" v="935" actId="21"/>
          <ac:spMkLst>
            <pc:docMk/>
            <pc:sldMk cId="1713219598" sldId="257"/>
            <ac:spMk id="4" creationId="{EE5948B4-D0DB-4E15-73FA-EC5A21321CAB}"/>
          </ac:spMkLst>
        </pc:spChg>
        <pc:spChg chg="add mod">
          <ac:chgData name="Akshaya ch" userId="bd07cacbd4d4ea2c" providerId="LiveId" clId="{0DC4E95F-4B8E-4AB5-B463-7EFE61FFBFAD}" dt="2025-03-19T15:22:14.370" v="906" actId="1076"/>
          <ac:spMkLst>
            <pc:docMk/>
            <pc:sldMk cId="1713219598" sldId="257"/>
            <ac:spMk id="7" creationId="{D4AC9885-A823-E96A-2916-DCA1D02DAEB8}"/>
          </ac:spMkLst>
        </pc:spChg>
        <pc:spChg chg="add mod">
          <ac:chgData name="Akshaya ch" userId="bd07cacbd4d4ea2c" providerId="LiveId" clId="{0DC4E95F-4B8E-4AB5-B463-7EFE61FFBFAD}" dt="2025-03-19T15:26:09.695" v="936"/>
          <ac:spMkLst>
            <pc:docMk/>
            <pc:sldMk cId="1713219598" sldId="257"/>
            <ac:spMk id="8" creationId="{9CE62DBF-6F4C-A4EC-7556-E892908FC41F}"/>
          </ac:spMkLst>
        </pc:spChg>
        <pc:inkChg chg="add del">
          <ac:chgData name="Akshaya ch" userId="bd07cacbd4d4ea2c" providerId="LiveId" clId="{0DC4E95F-4B8E-4AB5-B463-7EFE61FFBFAD}" dt="2025-03-19T15:21:18.510" v="897" actId="9405"/>
          <ac:inkMkLst>
            <pc:docMk/>
            <pc:sldMk cId="1713219598" sldId="257"/>
            <ac:inkMk id="6" creationId="{235B5944-DDCC-F368-CED1-4874CCDABDAB}"/>
          </ac:inkMkLst>
        </pc:inkChg>
      </pc:sldChg>
      <pc:sldChg chg="del">
        <pc:chgData name="Akshaya ch" userId="bd07cacbd4d4ea2c" providerId="LiveId" clId="{0DC4E95F-4B8E-4AB5-B463-7EFE61FFBFAD}" dt="2025-03-20T04:03:29.877" v="950" actId="2696"/>
        <pc:sldMkLst>
          <pc:docMk/>
          <pc:sldMk cId="1742861620" sldId="266"/>
        </pc:sldMkLst>
      </pc:sldChg>
      <pc:sldChg chg="modSp mod">
        <pc:chgData name="Akshaya ch" userId="bd07cacbd4d4ea2c" providerId="LiveId" clId="{0DC4E95F-4B8E-4AB5-B463-7EFE61FFBFAD}" dt="2025-03-20T03:48:18.064" v="949" actId="20577"/>
        <pc:sldMkLst>
          <pc:docMk/>
          <pc:sldMk cId="1969787568" sldId="271"/>
        </pc:sldMkLst>
        <pc:spChg chg="mod">
          <ac:chgData name="Akshaya ch" userId="bd07cacbd4d4ea2c" providerId="LiveId" clId="{0DC4E95F-4B8E-4AB5-B463-7EFE61FFBFAD}" dt="2025-03-15T15:49:42.052" v="159" actId="1076"/>
          <ac:spMkLst>
            <pc:docMk/>
            <pc:sldMk cId="1969787568" sldId="271"/>
            <ac:spMk id="2" creationId="{8BDF1EDE-5423-435C-B149-87AB1BC22B83}"/>
          </ac:spMkLst>
        </pc:spChg>
        <pc:spChg chg="mod">
          <ac:chgData name="Akshaya ch" userId="bd07cacbd4d4ea2c" providerId="LiveId" clId="{0DC4E95F-4B8E-4AB5-B463-7EFE61FFBFAD}" dt="2025-03-20T03:48:18.064" v="949" actId="20577"/>
          <ac:spMkLst>
            <pc:docMk/>
            <pc:sldMk cId="1969787568" sldId="271"/>
            <ac:spMk id="3" creationId="{AF64C29E-DF30-4DC6-AB95-2016F9A703B6}"/>
          </ac:spMkLst>
        </pc:spChg>
      </pc:sldChg>
      <pc:sldChg chg="addSp modSp mod">
        <pc:chgData name="Akshaya ch" userId="bd07cacbd4d4ea2c" providerId="LiveId" clId="{0DC4E95F-4B8E-4AB5-B463-7EFE61FFBFAD}" dt="2025-03-19T15:17:38.157" v="873" actId="14861"/>
        <pc:sldMkLst>
          <pc:docMk/>
          <pc:sldMk cId="2241459136" sldId="279"/>
        </pc:sldMkLst>
        <pc:picChg chg="add mod">
          <ac:chgData name="Akshaya ch" userId="bd07cacbd4d4ea2c" providerId="LiveId" clId="{0DC4E95F-4B8E-4AB5-B463-7EFE61FFBFAD}" dt="2025-03-19T15:17:38.157" v="873" actId="14861"/>
          <ac:picMkLst>
            <pc:docMk/>
            <pc:sldMk cId="2241459136" sldId="279"/>
            <ac:picMk id="8" creationId="{AE49DA3A-FFDF-2CEF-3257-64713DF7F4DC}"/>
          </ac:picMkLst>
        </pc:picChg>
        <pc:picChg chg="mod">
          <ac:chgData name="Akshaya ch" userId="bd07cacbd4d4ea2c" providerId="LiveId" clId="{0DC4E95F-4B8E-4AB5-B463-7EFE61FFBFAD}" dt="2025-03-19T14:27:48.850" v="300" actId="14100"/>
          <ac:picMkLst>
            <pc:docMk/>
            <pc:sldMk cId="2241459136" sldId="279"/>
            <ac:picMk id="16" creationId="{448EF356-1822-E2AE-2794-322870D4C222}"/>
          </ac:picMkLst>
        </pc:picChg>
      </pc:sldChg>
      <pc:sldChg chg="addSp delSp modSp mod setBg modClrScheme chgLayout">
        <pc:chgData name="Akshaya ch" userId="bd07cacbd4d4ea2c" providerId="LiveId" clId="{0DC4E95F-4B8E-4AB5-B463-7EFE61FFBFAD}" dt="2025-03-15T16:23:47.268" v="297" actId="1076"/>
        <pc:sldMkLst>
          <pc:docMk/>
          <pc:sldMk cId="334696707" sldId="280"/>
        </pc:sldMkLst>
        <pc:spChg chg="mod ord">
          <ac:chgData name="Akshaya ch" userId="bd07cacbd4d4ea2c" providerId="LiveId" clId="{0DC4E95F-4B8E-4AB5-B463-7EFE61FFBFAD}" dt="2025-03-15T16:23:47.268" v="297" actId="1076"/>
          <ac:spMkLst>
            <pc:docMk/>
            <pc:sldMk cId="334696707" sldId="280"/>
            <ac:spMk id="2" creationId="{566C97BE-403B-122E-90D1-2788978A0B6F}"/>
          </ac:spMkLst>
        </pc:spChg>
        <pc:spChg chg="mod">
          <ac:chgData name="Akshaya ch" userId="bd07cacbd4d4ea2c" providerId="LiveId" clId="{0DC4E95F-4B8E-4AB5-B463-7EFE61FFBFAD}" dt="2025-03-15T16:23:34.573" v="296" actId="255"/>
          <ac:spMkLst>
            <pc:docMk/>
            <pc:sldMk cId="334696707" sldId="280"/>
            <ac:spMk id="3" creationId="{B40E19A6-F377-8904-00EF-BE139E184F84}"/>
          </ac:spMkLst>
        </pc:spChg>
      </pc:sldChg>
      <pc:sldChg chg="del">
        <pc:chgData name="Akshaya ch" userId="bd07cacbd4d4ea2c" providerId="LiveId" clId="{0DC4E95F-4B8E-4AB5-B463-7EFE61FFBFAD}" dt="2025-03-20T04:03:53.509" v="952" actId="2696"/>
        <pc:sldMkLst>
          <pc:docMk/>
          <pc:sldMk cId="103458723" sldId="281"/>
        </pc:sldMkLst>
      </pc:sldChg>
      <pc:sldChg chg="del">
        <pc:chgData name="Akshaya ch" userId="bd07cacbd4d4ea2c" providerId="LiveId" clId="{0DC4E95F-4B8E-4AB5-B463-7EFE61FFBFAD}" dt="2025-03-20T04:03:59.721" v="953" actId="2696"/>
        <pc:sldMkLst>
          <pc:docMk/>
          <pc:sldMk cId="636929804" sldId="282"/>
        </pc:sldMkLst>
      </pc:sldChg>
      <pc:sldChg chg="del">
        <pc:chgData name="Akshaya ch" userId="bd07cacbd4d4ea2c" providerId="LiveId" clId="{0DC4E95F-4B8E-4AB5-B463-7EFE61FFBFAD}" dt="2025-03-20T04:03:44.297" v="951" actId="2696"/>
        <pc:sldMkLst>
          <pc:docMk/>
          <pc:sldMk cId="1658164610" sldId="283"/>
        </pc:sldMkLst>
      </pc:sldChg>
      <pc:sldChg chg="del">
        <pc:chgData name="Akshaya ch" userId="bd07cacbd4d4ea2c" providerId="LiveId" clId="{0DC4E95F-4B8E-4AB5-B463-7EFE61FFBFAD}" dt="2025-03-20T04:04:09.001" v="954" actId="2696"/>
        <pc:sldMkLst>
          <pc:docMk/>
          <pc:sldMk cId="2403577982" sldId="284"/>
        </pc:sldMkLst>
      </pc:sldChg>
      <pc:sldChg chg="del">
        <pc:chgData name="Akshaya ch" userId="bd07cacbd4d4ea2c" providerId="LiveId" clId="{0DC4E95F-4B8E-4AB5-B463-7EFE61FFBFAD}" dt="2025-03-20T04:04:14.100" v="955" actId="2696"/>
        <pc:sldMkLst>
          <pc:docMk/>
          <pc:sldMk cId="2791821786" sldId="285"/>
        </pc:sldMkLst>
      </pc:sldChg>
      <pc:sldChg chg="addSp delSp modSp add mod ord setBg">
        <pc:chgData name="Akshaya ch" userId="bd07cacbd4d4ea2c" providerId="LiveId" clId="{0DC4E95F-4B8E-4AB5-B463-7EFE61FFBFAD}" dt="2025-03-19T15:27:54.169" v="937" actId="207"/>
        <pc:sldMkLst>
          <pc:docMk/>
          <pc:sldMk cId="1232666413" sldId="286"/>
        </pc:sldMkLst>
        <pc:spChg chg="mod">
          <ac:chgData name="Akshaya ch" userId="bd07cacbd4d4ea2c" providerId="LiveId" clId="{0DC4E95F-4B8E-4AB5-B463-7EFE61FFBFAD}" dt="2025-03-15T16:01:55.291" v="203" actId="1076"/>
          <ac:spMkLst>
            <pc:docMk/>
            <pc:sldMk cId="1232666413" sldId="286"/>
            <ac:spMk id="2" creationId="{02F038E0-2E0F-48F8-BA2B-E1C45A0F3108}"/>
          </ac:spMkLst>
        </pc:spChg>
        <pc:spChg chg="mod">
          <ac:chgData name="Akshaya ch" userId="bd07cacbd4d4ea2c" providerId="LiveId" clId="{0DC4E95F-4B8E-4AB5-B463-7EFE61FFBFAD}" dt="2025-03-15T16:04:27.417" v="206" actId="20577"/>
          <ac:spMkLst>
            <pc:docMk/>
            <pc:sldMk cId="1232666413" sldId="286"/>
            <ac:spMk id="3" creationId="{660F085F-2891-3BEF-D0BD-FF033E777E3D}"/>
          </ac:spMkLst>
        </pc:spChg>
        <pc:spChg chg="add del mod modVis">
          <ac:chgData name="Akshaya ch" userId="bd07cacbd4d4ea2c" providerId="LiveId" clId="{0DC4E95F-4B8E-4AB5-B463-7EFE61FFBFAD}" dt="2025-03-19T14:45:22.558" v="612" actId="21"/>
          <ac:spMkLst>
            <pc:docMk/>
            <pc:sldMk cId="1232666413" sldId="286"/>
            <ac:spMk id="7" creationId="{734B3096-14FF-C99E-8528-1542D88B5EE8}"/>
          </ac:spMkLst>
        </pc:spChg>
        <pc:spChg chg="add del">
          <ac:chgData name="Akshaya ch" userId="bd07cacbd4d4ea2c" providerId="LiveId" clId="{0DC4E95F-4B8E-4AB5-B463-7EFE61FFBFAD}" dt="2025-03-19T14:46:00.734" v="614" actId="11529"/>
          <ac:spMkLst>
            <pc:docMk/>
            <pc:sldMk cId="1232666413" sldId="286"/>
            <ac:spMk id="8" creationId="{7D447FA4-4E50-6994-DFF6-126A43348F4B}"/>
          </ac:spMkLst>
        </pc:spChg>
        <pc:spChg chg="add del">
          <ac:chgData name="Akshaya ch" userId="bd07cacbd4d4ea2c" providerId="LiveId" clId="{0DC4E95F-4B8E-4AB5-B463-7EFE61FFBFAD}" dt="2025-03-19T14:46:15.872" v="616" actId="11529"/>
          <ac:spMkLst>
            <pc:docMk/>
            <pc:sldMk cId="1232666413" sldId="286"/>
            <ac:spMk id="9" creationId="{62F30AEB-4424-34E5-51EE-28F4E627B488}"/>
          </ac:spMkLst>
        </pc:spChg>
        <pc:spChg chg="add del mod">
          <ac:chgData name="Akshaya ch" userId="bd07cacbd4d4ea2c" providerId="LiveId" clId="{0DC4E95F-4B8E-4AB5-B463-7EFE61FFBFAD}" dt="2025-03-19T14:47:57.931" v="636" actId="11529"/>
          <ac:spMkLst>
            <pc:docMk/>
            <pc:sldMk cId="1232666413" sldId="286"/>
            <ac:spMk id="10" creationId="{9299ACE3-F4C6-D4FE-6D2A-7BAEAF166696}"/>
          </ac:spMkLst>
        </pc:spChg>
        <pc:spChg chg="add del mod">
          <ac:chgData name="Akshaya ch" userId="bd07cacbd4d4ea2c" providerId="LiveId" clId="{0DC4E95F-4B8E-4AB5-B463-7EFE61FFBFAD}" dt="2025-03-19T15:17:56.669" v="875" actId="21"/>
          <ac:spMkLst>
            <pc:docMk/>
            <pc:sldMk cId="1232666413" sldId="286"/>
            <ac:spMk id="11" creationId="{864C405F-A418-93D2-5FF5-107648BD9257}"/>
          </ac:spMkLst>
        </pc:spChg>
        <pc:spChg chg="add del mod">
          <ac:chgData name="Akshaya ch" userId="bd07cacbd4d4ea2c" providerId="LiveId" clId="{0DC4E95F-4B8E-4AB5-B463-7EFE61FFBFAD}" dt="2025-03-19T14:50:14.451" v="650" actId="11529"/>
          <ac:spMkLst>
            <pc:docMk/>
            <pc:sldMk cId="1232666413" sldId="286"/>
            <ac:spMk id="12" creationId="{DF23981A-0645-EEDD-21C3-9BE6DE11B9B9}"/>
          </ac:spMkLst>
        </pc:spChg>
        <pc:spChg chg="add del">
          <ac:chgData name="Akshaya ch" userId="bd07cacbd4d4ea2c" providerId="LiveId" clId="{0DC4E95F-4B8E-4AB5-B463-7EFE61FFBFAD}" dt="2025-03-19T15:18:14.284" v="877" actId="11529"/>
          <ac:spMkLst>
            <pc:docMk/>
            <pc:sldMk cId="1232666413" sldId="286"/>
            <ac:spMk id="13" creationId="{795AD64C-3B9C-BF29-1B04-30AED77EC3FE}"/>
          </ac:spMkLst>
        </pc:spChg>
        <pc:spChg chg="add del mod">
          <ac:chgData name="Akshaya ch" userId="bd07cacbd4d4ea2c" providerId="LiveId" clId="{0DC4E95F-4B8E-4AB5-B463-7EFE61FFBFAD}" dt="2025-03-19T15:22:34.136" v="907" actId="21"/>
          <ac:spMkLst>
            <pc:docMk/>
            <pc:sldMk cId="1232666413" sldId="286"/>
            <ac:spMk id="14" creationId="{5B1AD6BA-A404-A794-49C0-CF31C48E83E0}"/>
          </ac:spMkLst>
        </pc:spChg>
        <pc:spChg chg="add del mod">
          <ac:chgData name="Akshaya ch" userId="bd07cacbd4d4ea2c" providerId="LiveId" clId="{0DC4E95F-4B8E-4AB5-B463-7EFE61FFBFAD}" dt="2025-03-19T15:23:45.747" v="923" actId="11529"/>
          <ac:spMkLst>
            <pc:docMk/>
            <pc:sldMk cId="1232666413" sldId="286"/>
            <ac:spMk id="15" creationId="{072C80B0-C749-DA50-779B-F8471F890695}"/>
          </ac:spMkLst>
        </pc:spChg>
        <pc:spChg chg="add mod">
          <ac:chgData name="Akshaya ch" userId="bd07cacbd4d4ea2c" providerId="LiveId" clId="{0DC4E95F-4B8E-4AB5-B463-7EFE61FFBFAD}" dt="2025-03-19T15:27:54.169" v="937" actId="207"/>
          <ac:spMkLst>
            <pc:docMk/>
            <pc:sldMk cId="1232666413" sldId="286"/>
            <ac:spMk id="16" creationId="{9BA96618-9D4C-16FE-02EE-721FE891558E}"/>
          </ac:spMkLst>
        </pc:spChg>
        <pc:picChg chg="add del mod ord">
          <ac:chgData name="Akshaya ch" userId="bd07cacbd4d4ea2c" providerId="LiveId" clId="{0DC4E95F-4B8E-4AB5-B463-7EFE61FFBFAD}" dt="2025-03-19T14:43:10.936" v="589" actId="21"/>
          <ac:picMkLst>
            <pc:docMk/>
            <pc:sldMk cId="1232666413" sldId="286"/>
            <ac:picMk id="6" creationId="{E8D18917-C7AD-EF36-D726-C60B5ABE5960}"/>
          </ac:picMkLst>
        </pc:picChg>
      </pc:sldChg>
      <pc:sldChg chg="addSp delSp modSp add mod ord">
        <pc:chgData name="Akshaya ch" userId="bd07cacbd4d4ea2c" providerId="LiveId" clId="{0DC4E95F-4B8E-4AB5-B463-7EFE61FFBFAD}" dt="2025-03-15T16:16:46.754" v="227"/>
        <pc:sldMkLst>
          <pc:docMk/>
          <pc:sldMk cId="2691647313" sldId="287"/>
        </pc:sldMkLst>
        <pc:picChg chg="add mod">
          <ac:chgData name="Akshaya ch" userId="bd07cacbd4d4ea2c" providerId="LiveId" clId="{0DC4E95F-4B8E-4AB5-B463-7EFE61FFBFAD}" dt="2025-03-15T16:14:25.894" v="225" actId="14100"/>
          <ac:picMkLst>
            <pc:docMk/>
            <pc:sldMk cId="2691647313" sldId="287"/>
            <ac:picMk id="1026" creationId="{5BA1B8D0-80F3-DA85-64EA-83C4FC82712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41952-E472-4C26-823E-E91757E9D55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5CE2DFD9-75E3-4EFC-BA39-DD819C56D67A}">
      <dgm:prSet custT="1"/>
      <dgm:spPr/>
      <dgm:t>
        <a:bodyPr/>
        <a:lstStyle/>
        <a:p>
          <a:r>
            <a:rPr lang="en-US" sz="1600" b="1" i="0" baseline="0" dirty="0">
              <a:solidFill>
                <a:schemeClr val="accent4">
                  <a:lumMod val="50000"/>
                </a:schemeClr>
              </a:solidFill>
            </a:rPr>
            <a:t>SYN (Synchronize)</a:t>
          </a:r>
          <a:endParaRPr lang="en-IN" sz="1600" dirty="0">
            <a:solidFill>
              <a:schemeClr val="accent4">
                <a:lumMod val="50000"/>
              </a:schemeClr>
            </a:solidFill>
          </a:endParaRPr>
        </a:p>
      </dgm:t>
    </dgm:pt>
    <dgm:pt modelId="{46596556-1513-4D03-8EB6-3C8E4407F546}" type="parTrans" cxnId="{13938B46-67C1-43C5-885A-814AE9FEFB95}">
      <dgm:prSet/>
      <dgm:spPr/>
      <dgm:t>
        <a:bodyPr/>
        <a:lstStyle/>
        <a:p>
          <a:endParaRPr lang="en-IN"/>
        </a:p>
      </dgm:t>
    </dgm:pt>
    <dgm:pt modelId="{2C3C848B-48EF-47CC-A02E-92B2B37C591A}" type="sibTrans" cxnId="{13938B46-67C1-43C5-885A-814AE9FEFB95}">
      <dgm:prSet/>
      <dgm:spPr/>
      <dgm:t>
        <a:bodyPr/>
        <a:lstStyle/>
        <a:p>
          <a:endParaRPr lang="en-IN"/>
        </a:p>
      </dgm:t>
    </dgm:pt>
    <dgm:pt modelId="{A35033A8-89A5-4731-A5D4-ED191D8B1C2F}">
      <dgm:prSet/>
      <dgm:spPr/>
      <dgm:t>
        <a:bodyPr/>
        <a:lstStyle/>
        <a:p>
          <a:r>
            <a:rPr lang="en-US" b="0" i="0" baseline="0" dirty="0"/>
            <a:t>The client initiates the connection by sending a SYN packet to the server, which includes the client's Initial Sequence Number (ISN). This signals the server that the client wants to establish a connection.</a:t>
          </a:r>
          <a:endParaRPr lang="en-IN" dirty="0"/>
        </a:p>
      </dgm:t>
    </dgm:pt>
    <dgm:pt modelId="{EBAD7678-F45E-4A56-AB99-A35290A46593}" type="parTrans" cxnId="{6D60F832-899A-4BE2-B3E8-890C8002E047}">
      <dgm:prSet/>
      <dgm:spPr/>
      <dgm:t>
        <a:bodyPr/>
        <a:lstStyle/>
        <a:p>
          <a:endParaRPr lang="en-IN"/>
        </a:p>
      </dgm:t>
    </dgm:pt>
    <dgm:pt modelId="{B7A4933C-9160-4E9E-A473-C1A311068797}" type="sibTrans" cxnId="{6D60F832-899A-4BE2-B3E8-890C8002E047}">
      <dgm:prSet/>
      <dgm:spPr/>
      <dgm:t>
        <a:bodyPr/>
        <a:lstStyle/>
        <a:p>
          <a:endParaRPr lang="en-IN"/>
        </a:p>
      </dgm:t>
    </dgm:pt>
    <dgm:pt modelId="{C5902541-94F4-4594-B895-28CEC6C8EABA}">
      <dgm:prSet custT="1"/>
      <dgm:spPr/>
      <dgm:t>
        <a:bodyPr/>
        <a:lstStyle/>
        <a:p>
          <a:r>
            <a:rPr lang="en-US" sz="1600" b="1" i="0" baseline="0" dirty="0">
              <a:solidFill>
                <a:schemeClr val="accent4">
                  <a:lumMod val="50000"/>
                </a:schemeClr>
              </a:solidFill>
            </a:rPr>
            <a:t>SYN-ACK (Synchronize-Acknowledge)</a:t>
          </a:r>
          <a:endParaRPr lang="en-IN" sz="1600" dirty="0">
            <a:solidFill>
              <a:schemeClr val="accent4">
                <a:lumMod val="50000"/>
              </a:schemeClr>
            </a:solidFill>
          </a:endParaRPr>
        </a:p>
      </dgm:t>
    </dgm:pt>
    <dgm:pt modelId="{750A5C10-7860-414D-90DF-AB27A17042E4}" type="parTrans" cxnId="{D3E8F5CE-12C5-42A6-B158-D154CF01B129}">
      <dgm:prSet/>
      <dgm:spPr/>
      <dgm:t>
        <a:bodyPr/>
        <a:lstStyle/>
        <a:p>
          <a:endParaRPr lang="en-IN"/>
        </a:p>
      </dgm:t>
    </dgm:pt>
    <dgm:pt modelId="{FB0152AE-E79A-45AE-89CE-734CF556229D}" type="sibTrans" cxnId="{D3E8F5CE-12C5-42A6-B158-D154CF01B129}">
      <dgm:prSet/>
      <dgm:spPr/>
      <dgm:t>
        <a:bodyPr/>
        <a:lstStyle/>
        <a:p>
          <a:endParaRPr lang="en-IN"/>
        </a:p>
      </dgm:t>
    </dgm:pt>
    <dgm:pt modelId="{CA7034B1-97A5-4654-916F-60050740DBB1}">
      <dgm:prSet/>
      <dgm:spPr/>
      <dgm:t>
        <a:bodyPr/>
        <a:lstStyle/>
        <a:p>
          <a:r>
            <a:rPr lang="en-US" b="0" i="0" baseline="0" dirty="0"/>
            <a:t>The server responds with a SYN-ACK packet, acknowledging the client's SYN. This packet contains the server's own ISN and an acknowledgment number, which is the client's ISN incremented by one. This indicates that the server is ready to establish a connection.</a:t>
          </a:r>
          <a:endParaRPr lang="en-IN" dirty="0"/>
        </a:p>
      </dgm:t>
    </dgm:pt>
    <dgm:pt modelId="{202E1ADB-B314-4E5D-A437-30F1FF82728B}" type="parTrans" cxnId="{628EAD43-2985-4D23-90C8-885CF1E9FB55}">
      <dgm:prSet/>
      <dgm:spPr/>
      <dgm:t>
        <a:bodyPr/>
        <a:lstStyle/>
        <a:p>
          <a:endParaRPr lang="en-IN"/>
        </a:p>
      </dgm:t>
    </dgm:pt>
    <dgm:pt modelId="{32DA8A31-2AF7-410F-92F3-9A9D123ECF5B}" type="sibTrans" cxnId="{628EAD43-2985-4D23-90C8-885CF1E9FB55}">
      <dgm:prSet/>
      <dgm:spPr/>
      <dgm:t>
        <a:bodyPr/>
        <a:lstStyle/>
        <a:p>
          <a:endParaRPr lang="en-IN"/>
        </a:p>
      </dgm:t>
    </dgm:pt>
    <dgm:pt modelId="{08DDA027-81F3-43A6-A87F-25B3076CA3CE}">
      <dgm:prSet custT="1"/>
      <dgm:spPr/>
      <dgm:t>
        <a:bodyPr/>
        <a:lstStyle/>
        <a:p>
          <a:r>
            <a:rPr lang="en-US" sz="1600" b="1" i="0" baseline="0" dirty="0">
              <a:solidFill>
                <a:schemeClr val="accent4">
                  <a:lumMod val="50000"/>
                </a:schemeClr>
              </a:solidFill>
            </a:rPr>
            <a:t>ACK- Acknowledge</a:t>
          </a:r>
          <a:endParaRPr lang="en-IN" sz="1600" dirty="0">
            <a:solidFill>
              <a:schemeClr val="accent4">
                <a:lumMod val="50000"/>
              </a:schemeClr>
            </a:solidFill>
          </a:endParaRPr>
        </a:p>
      </dgm:t>
    </dgm:pt>
    <dgm:pt modelId="{94FA5C55-7B8D-4FE3-89AD-3414C4AE4B77}" type="parTrans" cxnId="{D277E968-408D-4A98-ABC3-78FE4D354330}">
      <dgm:prSet/>
      <dgm:spPr/>
      <dgm:t>
        <a:bodyPr/>
        <a:lstStyle/>
        <a:p>
          <a:endParaRPr lang="en-IN"/>
        </a:p>
      </dgm:t>
    </dgm:pt>
    <dgm:pt modelId="{0ED4447F-C8BA-4A08-9BF0-738F9B27EE03}" type="sibTrans" cxnId="{D277E968-408D-4A98-ABC3-78FE4D354330}">
      <dgm:prSet/>
      <dgm:spPr/>
      <dgm:t>
        <a:bodyPr/>
        <a:lstStyle/>
        <a:p>
          <a:endParaRPr lang="en-IN"/>
        </a:p>
      </dgm:t>
    </dgm:pt>
    <dgm:pt modelId="{D526EB7D-51DA-4DBF-85E9-85256D9304A6}">
      <dgm:prSet/>
      <dgm:spPr/>
      <dgm:t>
        <a:bodyPr/>
        <a:lstStyle/>
        <a:p>
          <a:r>
            <a:rPr lang="en-US" b="0" i="0" baseline="0" dirty="0"/>
            <a:t>The client sends an ACK packet back to the server, acknowledging the server's SYN-ACK. This packet includes an acknowledgment number, which is the server's ISN incremented by one. This final step completes the handshake, establishing a reliable connection for data transmission.</a:t>
          </a:r>
          <a:endParaRPr lang="en-IN" dirty="0"/>
        </a:p>
      </dgm:t>
    </dgm:pt>
    <dgm:pt modelId="{12443FDD-C618-400E-BA8C-7563ED64D698}" type="parTrans" cxnId="{52DF7AF3-7844-425B-8EB2-FD222B21657E}">
      <dgm:prSet/>
      <dgm:spPr/>
      <dgm:t>
        <a:bodyPr/>
        <a:lstStyle/>
        <a:p>
          <a:endParaRPr lang="en-IN"/>
        </a:p>
      </dgm:t>
    </dgm:pt>
    <dgm:pt modelId="{8621C38D-E22C-4A38-8116-E15C61ACCEA4}" type="sibTrans" cxnId="{52DF7AF3-7844-425B-8EB2-FD222B21657E}">
      <dgm:prSet/>
      <dgm:spPr/>
      <dgm:t>
        <a:bodyPr/>
        <a:lstStyle/>
        <a:p>
          <a:endParaRPr lang="en-IN"/>
        </a:p>
      </dgm:t>
    </dgm:pt>
    <dgm:pt modelId="{F6D1C263-440C-4720-BB37-E4BDD8DE3185}" type="pres">
      <dgm:prSet presAssocID="{74841952-E472-4C26-823E-E91757E9D55D}" presName="linearFlow" presStyleCnt="0">
        <dgm:presLayoutVars>
          <dgm:dir/>
          <dgm:animLvl val="lvl"/>
          <dgm:resizeHandles val="exact"/>
        </dgm:presLayoutVars>
      </dgm:prSet>
      <dgm:spPr/>
    </dgm:pt>
    <dgm:pt modelId="{2EC45750-4033-4E26-A63A-51DB07420724}" type="pres">
      <dgm:prSet presAssocID="{5CE2DFD9-75E3-4EFC-BA39-DD819C56D67A}" presName="composite" presStyleCnt="0"/>
      <dgm:spPr/>
    </dgm:pt>
    <dgm:pt modelId="{34EDFDF2-452C-4657-8B55-C6A44BA26E6F}" type="pres">
      <dgm:prSet presAssocID="{5CE2DFD9-75E3-4EFC-BA39-DD819C56D67A}" presName="parentText" presStyleLbl="alignNode1" presStyleIdx="0" presStyleCnt="3">
        <dgm:presLayoutVars>
          <dgm:chMax val="1"/>
          <dgm:bulletEnabled val="1"/>
        </dgm:presLayoutVars>
      </dgm:prSet>
      <dgm:spPr/>
    </dgm:pt>
    <dgm:pt modelId="{D441345D-D919-4AC8-8DB2-49398A5F2975}" type="pres">
      <dgm:prSet presAssocID="{5CE2DFD9-75E3-4EFC-BA39-DD819C56D67A}" presName="descendantText" presStyleLbl="alignAcc1" presStyleIdx="0" presStyleCnt="3">
        <dgm:presLayoutVars>
          <dgm:bulletEnabled val="1"/>
        </dgm:presLayoutVars>
      </dgm:prSet>
      <dgm:spPr/>
    </dgm:pt>
    <dgm:pt modelId="{771286BE-1F39-45A1-A40F-6DF608D002C7}" type="pres">
      <dgm:prSet presAssocID="{2C3C848B-48EF-47CC-A02E-92B2B37C591A}" presName="sp" presStyleCnt="0"/>
      <dgm:spPr/>
    </dgm:pt>
    <dgm:pt modelId="{BC20AD22-7339-434E-8661-324A8A67CA13}" type="pres">
      <dgm:prSet presAssocID="{C5902541-94F4-4594-B895-28CEC6C8EABA}" presName="composite" presStyleCnt="0"/>
      <dgm:spPr/>
    </dgm:pt>
    <dgm:pt modelId="{3899341B-2A57-4C11-AEC6-5596E9944EB0}" type="pres">
      <dgm:prSet presAssocID="{C5902541-94F4-4594-B895-28CEC6C8EABA}" presName="parentText" presStyleLbl="alignNode1" presStyleIdx="1" presStyleCnt="3">
        <dgm:presLayoutVars>
          <dgm:chMax val="1"/>
          <dgm:bulletEnabled val="1"/>
        </dgm:presLayoutVars>
      </dgm:prSet>
      <dgm:spPr/>
    </dgm:pt>
    <dgm:pt modelId="{7F9D0DF6-C600-4B20-AC41-B0BE736AC920}" type="pres">
      <dgm:prSet presAssocID="{C5902541-94F4-4594-B895-28CEC6C8EABA}" presName="descendantText" presStyleLbl="alignAcc1" presStyleIdx="1" presStyleCnt="3">
        <dgm:presLayoutVars>
          <dgm:bulletEnabled val="1"/>
        </dgm:presLayoutVars>
      </dgm:prSet>
      <dgm:spPr/>
    </dgm:pt>
    <dgm:pt modelId="{0C73230A-1DF1-421F-83EA-D1653288DADC}" type="pres">
      <dgm:prSet presAssocID="{FB0152AE-E79A-45AE-89CE-734CF556229D}" presName="sp" presStyleCnt="0"/>
      <dgm:spPr/>
    </dgm:pt>
    <dgm:pt modelId="{B7E3C7F2-8FDE-4A4C-8B12-82F4B2F5B4B0}" type="pres">
      <dgm:prSet presAssocID="{08DDA027-81F3-43A6-A87F-25B3076CA3CE}" presName="composite" presStyleCnt="0"/>
      <dgm:spPr/>
    </dgm:pt>
    <dgm:pt modelId="{25148E06-E123-4A48-AD76-F52C49A168D4}" type="pres">
      <dgm:prSet presAssocID="{08DDA027-81F3-43A6-A87F-25B3076CA3CE}" presName="parentText" presStyleLbl="alignNode1" presStyleIdx="2" presStyleCnt="3">
        <dgm:presLayoutVars>
          <dgm:chMax val="1"/>
          <dgm:bulletEnabled val="1"/>
        </dgm:presLayoutVars>
      </dgm:prSet>
      <dgm:spPr/>
    </dgm:pt>
    <dgm:pt modelId="{1115430A-6583-4832-8832-DCE0AD6F7E63}" type="pres">
      <dgm:prSet presAssocID="{08DDA027-81F3-43A6-A87F-25B3076CA3CE}" presName="descendantText" presStyleLbl="alignAcc1" presStyleIdx="2" presStyleCnt="3">
        <dgm:presLayoutVars>
          <dgm:bulletEnabled val="1"/>
        </dgm:presLayoutVars>
      </dgm:prSet>
      <dgm:spPr/>
    </dgm:pt>
  </dgm:ptLst>
  <dgm:cxnLst>
    <dgm:cxn modelId="{7A602D16-ABA3-41E4-A0DE-106CCA3BFB6A}" type="presOf" srcId="{C5902541-94F4-4594-B895-28CEC6C8EABA}" destId="{3899341B-2A57-4C11-AEC6-5596E9944EB0}" srcOrd="0" destOrd="0" presId="urn:microsoft.com/office/officeart/2005/8/layout/chevron2"/>
    <dgm:cxn modelId="{05DB7219-F0DB-48DE-8079-94C47F01D381}" type="presOf" srcId="{CA7034B1-97A5-4654-916F-60050740DBB1}" destId="{7F9D0DF6-C600-4B20-AC41-B0BE736AC920}" srcOrd="0" destOrd="0" presId="urn:microsoft.com/office/officeart/2005/8/layout/chevron2"/>
    <dgm:cxn modelId="{6D60F832-899A-4BE2-B3E8-890C8002E047}" srcId="{5CE2DFD9-75E3-4EFC-BA39-DD819C56D67A}" destId="{A35033A8-89A5-4731-A5D4-ED191D8B1C2F}" srcOrd="0" destOrd="0" parTransId="{EBAD7678-F45E-4A56-AB99-A35290A46593}" sibTransId="{B7A4933C-9160-4E9E-A473-C1A311068797}"/>
    <dgm:cxn modelId="{13F8A239-2AD7-42E8-B0C0-0B64B1146341}" type="presOf" srcId="{A35033A8-89A5-4731-A5D4-ED191D8B1C2F}" destId="{D441345D-D919-4AC8-8DB2-49398A5F2975}" srcOrd="0" destOrd="0" presId="urn:microsoft.com/office/officeart/2005/8/layout/chevron2"/>
    <dgm:cxn modelId="{628EAD43-2985-4D23-90C8-885CF1E9FB55}" srcId="{C5902541-94F4-4594-B895-28CEC6C8EABA}" destId="{CA7034B1-97A5-4654-916F-60050740DBB1}" srcOrd="0" destOrd="0" parTransId="{202E1ADB-B314-4E5D-A437-30F1FF82728B}" sibTransId="{32DA8A31-2AF7-410F-92F3-9A9D123ECF5B}"/>
    <dgm:cxn modelId="{13938B46-67C1-43C5-885A-814AE9FEFB95}" srcId="{74841952-E472-4C26-823E-E91757E9D55D}" destId="{5CE2DFD9-75E3-4EFC-BA39-DD819C56D67A}" srcOrd="0" destOrd="0" parTransId="{46596556-1513-4D03-8EB6-3C8E4407F546}" sibTransId="{2C3C848B-48EF-47CC-A02E-92B2B37C591A}"/>
    <dgm:cxn modelId="{D277E968-408D-4A98-ABC3-78FE4D354330}" srcId="{74841952-E472-4C26-823E-E91757E9D55D}" destId="{08DDA027-81F3-43A6-A87F-25B3076CA3CE}" srcOrd="2" destOrd="0" parTransId="{94FA5C55-7B8D-4FE3-89AD-3414C4AE4B77}" sibTransId="{0ED4447F-C8BA-4A08-9BF0-738F9B27EE03}"/>
    <dgm:cxn modelId="{EE909C4C-F505-46FA-81A2-6F87690C14EA}" type="presOf" srcId="{08DDA027-81F3-43A6-A87F-25B3076CA3CE}" destId="{25148E06-E123-4A48-AD76-F52C49A168D4}" srcOrd="0" destOrd="0" presId="urn:microsoft.com/office/officeart/2005/8/layout/chevron2"/>
    <dgm:cxn modelId="{E1D3DE93-0F8B-44B1-AAE6-8E3DAA1AE878}" type="presOf" srcId="{5CE2DFD9-75E3-4EFC-BA39-DD819C56D67A}" destId="{34EDFDF2-452C-4657-8B55-C6A44BA26E6F}" srcOrd="0" destOrd="0" presId="urn:microsoft.com/office/officeart/2005/8/layout/chevron2"/>
    <dgm:cxn modelId="{D3E8F5CE-12C5-42A6-B158-D154CF01B129}" srcId="{74841952-E472-4C26-823E-E91757E9D55D}" destId="{C5902541-94F4-4594-B895-28CEC6C8EABA}" srcOrd="1" destOrd="0" parTransId="{750A5C10-7860-414D-90DF-AB27A17042E4}" sibTransId="{FB0152AE-E79A-45AE-89CE-734CF556229D}"/>
    <dgm:cxn modelId="{DCAE89E4-8FEA-4113-A382-DDD9AB09FEED}" type="presOf" srcId="{74841952-E472-4C26-823E-E91757E9D55D}" destId="{F6D1C263-440C-4720-BB37-E4BDD8DE3185}" srcOrd="0" destOrd="0" presId="urn:microsoft.com/office/officeart/2005/8/layout/chevron2"/>
    <dgm:cxn modelId="{52DF7AF3-7844-425B-8EB2-FD222B21657E}" srcId="{08DDA027-81F3-43A6-A87F-25B3076CA3CE}" destId="{D526EB7D-51DA-4DBF-85E9-85256D9304A6}" srcOrd="0" destOrd="0" parTransId="{12443FDD-C618-400E-BA8C-7563ED64D698}" sibTransId="{8621C38D-E22C-4A38-8116-E15C61ACCEA4}"/>
    <dgm:cxn modelId="{53766EFE-D0E0-49A9-8C20-0F007BCDC587}" type="presOf" srcId="{D526EB7D-51DA-4DBF-85E9-85256D9304A6}" destId="{1115430A-6583-4832-8832-DCE0AD6F7E63}" srcOrd="0" destOrd="0" presId="urn:microsoft.com/office/officeart/2005/8/layout/chevron2"/>
    <dgm:cxn modelId="{3E3ADE78-5ACB-45A8-ADD9-6F7F85AAC60F}" type="presParOf" srcId="{F6D1C263-440C-4720-BB37-E4BDD8DE3185}" destId="{2EC45750-4033-4E26-A63A-51DB07420724}" srcOrd="0" destOrd="0" presId="urn:microsoft.com/office/officeart/2005/8/layout/chevron2"/>
    <dgm:cxn modelId="{04249AAA-12D7-41B9-B8CD-26238D103E9F}" type="presParOf" srcId="{2EC45750-4033-4E26-A63A-51DB07420724}" destId="{34EDFDF2-452C-4657-8B55-C6A44BA26E6F}" srcOrd="0" destOrd="0" presId="urn:microsoft.com/office/officeart/2005/8/layout/chevron2"/>
    <dgm:cxn modelId="{4A0719AE-B4D3-4289-B322-4189E0FFD5B5}" type="presParOf" srcId="{2EC45750-4033-4E26-A63A-51DB07420724}" destId="{D441345D-D919-4AC8-8DB2-49398A5F2975}" srcOrd="1" destOrd="0" presId="urn:microsoft.com/office/officeart/2005/8/layout/chevron2"/>
    <dgm:cxn modelId="{156FAA65-FD77-4B0A-B04D-4D7B216CE590}" type="presParOf" srcId="{F6D1C263-440C-4720-BB37-E4BDD8DE3185}" destId="{771286BE-1F39-45A1-A40F-6DF608D002C7}" srcOrd="1" destOrd="0" presId="urn:microsoft.com/office/officeart/2005/8/layout/chevron2"/>
    <dgm:cxn modelId="{711831C1-FC4A-4305-A149-A55AF708D01A}" type="presParOf" srcId="{F6D1C263-440C-4720-BB37-E4BDD8DE3185}" destId="{BC20AD22-7339-434E-8661-324A8A67CA13}" srcOrd="2" destOrd="0" presId="urn:microsoft.com/office/officeart/2005/8/layout/chevron2"/>
    <dgm:cxn modelId="{1BCD5C39-3BE1-48C5-B8A2-C49E8FD8A116}" type="presParOf" srcId="{BC20AD22-7339-434E-8661-324A8A67CA13}" destId="{3899341B-2A57-4C11-AEC6-5596E9944EB0}" srcOrd="0" destOrd="0" presId="urn:microsoft.com/office/officeart/2005/8/layout/chevron2"/>
    <dgm:cxn modelId="{03D118F7-166D-413C-ABD0-7156FA494F46}" type="presParOf" srcId="{BC20AD22-7339-434E-8661-324A8A67CA13}" destId="{7F9D0DF6-C600-4B20-AC41-B0BE736AC920}" srcOrd="1" destOrd="0" presId="urn:microsoft.com/office/officeart/2005/8/layout/chevron2"/>
    <dgm:cxn modelId="{CA607991-035B-4655-AD3B-0BAA9DBD9D90}" type="presParOf" srcId="{F6D1C263-440C-4720-BB37-E4BDD8DE3185}" destId="{0C73230A-1DF1-421F-83EA-D1653288DADC}" srcOrd="3" destOrd="0" presId="urn:microsoft.com/office/officeart/2005/8/layout/chevron2"/>
    <dgm:cxn modelId="{488EAC9D-6CCA-4694-A1DF-3705A95E558C}" type="presParOf" srcId="{F6D1C263-440C-4720-BB37-E4BDD8DE3185}" destId="{B7E3C7F2-8FDE-4A4C-8B12-82F4B2F5B4B0}" srcOrd="4" destOrd="0" presId="urn:microsoft.com/office/officeart/2005/8/layout/chevron2"/>
    <dgm:cxn modelId="{F62B4D3E-F08F-4EC8-AE56-2A09220A91B5}" type="presParOf" srcId="{B7E3C7F2-8FDE-4A4C-8B12-82F4B2F5B4B0}" destId="{25148E06-E123-4A48-AD76-F52C49A168D4}" srcOrd="0" destOrd="0" presId="urn:microsoft.com/office/officeart/2005/8/layout/chevron2"/>
    <dgm:cxn modelId="{22D0ABBF-7DE5-4F56-9238-8E0FFEF32CD2}" type="presParOf" srcId="{B7E3C7F2-8FDE-4A4C-8B12-82F4B2F5B4B0}" destId="{1115430A-6583-4832-8832-DCE0AD6F7E6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DFDF2-452C-4657-8B55-C6A44BA26E6F}">
      <dsp:nvSpPr>
        <dsp:cNvPr id="0" name=""/>
        <dsp:cNvSpPr/>
      </dsp:nvSpPr>
      <dsp:spPr>
        <a:xfrm rot="5400000">
          <a:off x="-282040" y="285806"/>
          <a:ext cx="1880266" cy="13161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solidFill>
                <a:schemeClr val="accent4">
                  <a:lumMod val="50000"/>
                </a:schemeClr>
              </a:solidFill>
            </a:rPr>
            <a:t>SYN (Synchronize)</a:t>
          </a:r>
          <a:endParaRPr lang="en-IN" sz="1600" kern="1200" dirty="0">
            <a:solidFill>
              <a:schemeClr val="accent4">
                <a:lumMod val="50000"/>
              </a:schemeClr>
            </a:solidFill>
          </a:endParaRPr>
        </a:p>
      </dsp:txBody>
      <dsp:txXfrm rot="-5400000">
        <a:off x="0" y="661859"/>
        <a:ext cx="1316186" cy="564080"/>
      </dsp:txXfrm>
    </dsp:sp>
    <dsp:sp modelId="{D441345D-D919-4AC8-8DB2-49398A5F2975}">
      <dsp:nvSpPr>
        <dsp:cNvPr id="0" name=""/>
        <dsp:cNvSpPr/>
      </dsp:nvSpPr>
      <dsp:spPr>
        <a:xfrm rot="5400000">
          <a:off x="4690313" y="-3370359"/>
          <a:ext cx="1222173" cy="79704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b="0" i="0" kern="1200" baseline="0" dirty="0"/>
            <a:t>The client initiates the connection by sending a SYN packet to the server, which includes the client's Initial Sequence Number (ISN). This signals the server that the client wants to establish a connection.</a:t>
          </a:r>
          <a:endParaRPr lang="en-IN" sz="1900" kern="1200" dirty="0"/>
        </a:p>
      </dsp:txBody>
      <dsp:txXfrm rot="-5400000">
        <a:off x="1316187" y="63429"/>
        <a:ext cx="7910764" cy="1102849"/>
      </dsp:txXfrm>
    </dsp:sp>
    <dsp:sp modelId="{3899341B-2A57-4C11-AEC6-5596E9944EB0}">
      <dsp:nvSpPr>
        <dsp:cNvPr id="0" name=""/>
        <dsp:cNvSpPr/>
      </dsp:nvSpPr>
      <dsp:spPr>
        <a:xfrm rot="5400000">
          <a:off x="-282040" y="1974796"/>
          <a:ext cx="1880266" cy="13161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solidFill>
                <a:schemeClr val="accent4">
                  <a:lumMod val="50000"/>
                </a:schemeClr>
              </a:solidFill>
            </a:rPr>
            <a:t>SYN-ACK (Synchronize-Acknowledge)</a:t>
          </a:r>
          <a:endParaRPr lang="en-IN" sz="1600" kern="1200" dirty="0">
            <a:solidFill>
              <a:schemeClr val="accent4">
                <a:lumMod val="50000"/>
              </a:schemeClr>
            </a:solidFill>
          </a:endParaRPr>
        </a:p>
      </dsp:txBody>
      <dsp:txXfrm rot="-5400000">
        <a:off x="0" y="2350849"/>
        <a:ext cx="1316186" cy="564080"/>
      </dsp:txXfrm>
    </dsp:sp>
    <dsp:sp modelId="{7F9D0DF6-C600-4B20-AC41-B0BE736AC920}">
      <dsp:nvSpPr>
        <dsp:cNvPr id="0" name=""/>
        <dsp:cNvSpPr/>
      </dsp:nvSpPr>
      <dsp:spPr>
        <a:xfrm rot="5400000">
          <a:off x="4689991" y="-1681048"/>
          <a:ext cx="1222816" cy="79704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b="0" i="0" kern="1200" baseline="0" dirty="0"/>
            <a:t>The server responds with a SYN-ACK packet, acknowledging the client's SYN. This packet contains the server's own ISN and an acknowledgment number, which is the client's ISN incremented by one. This indicates that the server is ready to establish a connection.</a:t>
          </a:r>
          <a:endParaRPr lang="en-IN" sz="1900" kern="1200" dirty="0"/>
        </a:p>
      </dsp:txBody>
      <dsp:txXfrm rot="-5400000">
        <a:off x="1316187" y="1752449"/>
        <a:ext cx="7910733" cy="1103430"/>
      </dsp:txXfrm>
    </dsp:sp>
    <dsp:sp modelId="{25148E06-E123-4A48-AD76-F52C49A168D4}">
      <dsp:nvSpPr>
        <dsp:cNvPr id="0" name=""/>
        <dsp:cNvSpPr/>
      </dsp:nvSpPr>
      <dsp:spPr>
        <a:xfrm rot="5400000">
          <a:off x="-282040" y="3663786"/>
          <a:ext cx="1880266" cy="13161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solidFill>
                <a:schemeClr val="accent4">
                  <a:lumMod val="50000"/>
                </a:schemeClr>
              </a:solidFill>
            </a:rPr>
            <a:t>ACK- Acknowledge</a:t>
          </a:r>
          <a:endParaRPr lang="en-IN" sz="1600" kern="1200" dirty="0">
            <a:solidFill>
              <a:schemeClr val="accent4">
                <a:lumMod val="50000"/>
              </a:schemeClr>
            </a:solidFill>
          </a:endParaRPr>
        </a:p>
      </dsp:txBody>
      <dsp:txXfrm rot="-5400000">
        <a:off x="0" y="4039839"/>
        <a:ext cx="1316186" cy="564080"/>
      </dsp:txXfrm>
    </dsp:sp>
    <dsp:sp modelId="{1115430A-6583-4832-8832-DCE0AD6F7E63}">
      <dsp:nvSpPr>
        <dsp:cNvPr id="0" name=""/>
        <dsp:cNvSpPr/>
      </dsp:nvSpPr>
      <dsp:spPr>
        <a:xfrm rot="5400000">
          <a:off x="4690313" y="7620"/>
          <a:ext cx="1222173" cy="79704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b="0" i="0" kern="1200" baseline="0" dirty="0"/>
            <a:t>The client sends an ACK packet back to the server, acknowledging the server's SYN-ACK. This packet includes an acknowledgment number, which is the server's ISN incremented by one. This final step completes the handshake, establishing a reliable connection for data transmission.</a:t>
          </a:r>
          <a:endParaRPr lang="en-IN" sz="1900" kern="1200" dirty="0"/>
        </a:p>
      </dsp:txBody>
      <dsp:txXfrm rot="-5400000">
        <a:off x="1316187" y="3441408"/>
        <a:ext cx="7910764" cy="11028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3/20/2025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98F54-FF73-6077-7516-19066D24A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24224-ADA7-C525-D24F-73C2FE350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9EA7B-B737-B23C-8211-D70B6D6817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2AF949-C9B5-28C1-BE29-375805AF5B08}"/>
              </a:ext>
            </a:extLst>
          </p:cNvPr>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606687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EF2F-0E79-A974-B861-34D5A8B238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38CE6-0E63-0946-6D59-BC8535976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C1631-D75C-F4CC-72FE-96B0DE9D17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B09946-90E3-1B4C-37F0-90B41384B816}"/>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902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939406" y="3329790"/>
            <a:ext cx="6098796" cy="3200400"/>
          </a:xfrm>
        </p:spPr>
        <p:txBody>
          <a:bodyPr anchor="ctr"/>
          <a:lstStyle/>
          <a:p>
            <a:r>
              <a:rPr lang="en-US" dirty="0"/>
              <a:t>Computer networks project-2</a:t>
            </a:r>
            <a:br>
              <a:rPr lang="en-US" dirty="0"/>
            </a:br>
            <a:r>
              <a:rPr lang="en-US" dirty="0"/>
              <a:t>three-way handshake in </a:t>
            </a:r>
            <a:r>
              <a:rPr lang="en-US" dirty="0" err="1"/>
              <a:t>tcp</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302E9F-D3C0-D671-AD1C-7764356E9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038E0-2E0F-48F8-BA2B-E1C45A0F3108}"/>
              </a:ext>
            </a:extLst>
          </p:cNvPr>
          <p:cNvSpPr>
            <a:spLocks noGrp="1"/>
          </p:cNvSpPr>
          <p:nvPr>
            <p:ph type="title"/>
          </p:nvPr>
        </p:nvSpPr>
        <p:spPr>
          <a:xfrm>
            <a:off x="121654" y="120353"/>
            <a:ext cx="8364173" cy="911493"/>
          </a:xfrm>
        </p:spPr>
        <p:txBody>
          <a:bodyPr/>
          <a:lstStyle/>
          <a:p>
            <a:r>
              <a:rPr lang="en-US" dirty="0"/>
              <a:t>Transmission control protocol</a:t>
            </a:r>
          </a:p>
        </p:txBody>
      </p:sp>
      <p:sp>
        <p:nvSpPr>
          <p:cNvPr id="3" name="Content Placeholder 2">
            <a:extLst>
              <a:ext uri="{FF2B5EF4-FFF2-40B4-BE49-F238E27FC236}">
                <a16:creationId xmlns:a16="http://schemas.microsoft.com/office/drawing/2014/main" id="{660F085F-2891-3BEF-D0BD-FF033E777E3D}"/>
              </a:ext>
            </a:extLst>
          </p:cNvPr>
          <p:cNvSpPr>
            <a:spLocks noGrp="1"/>
          </p:cNvSpPr>
          <p:nvPr>
            <p:ph idx="1"/>
          </p:nvPr>
        </p:nvSpPr>
        <p:spPr>
          <a:xfrm>
            <a:off x="503340" y="1365331"/>
            <a:ext cx="4269996" cy="5077414"/>
          </a:xfrm>
        </p:spPr>
        <p:txBody>
          <a:bodyPr>
            <a:normAutofit/>
          </a:bodyPr>
          <a:lstStyle/>
          <a:p>
            <a:r>
              <a:rPr lang="en-US" sz="2400" b="0" i="0" dirty="0">
                <a:effectLst/>
                <a:latin typeface="__Inter_d65c78"/>
              </a:rPr>
              <a:t>TCP is a connection-oriented protocol that facilitates reliable communication between devices over a network.</a:t>
            </a:r>
          </a:p>
          <a:p>
            <a:endParaRPr lang="en-US" dirty="0"/>
          </a:p>
        </p:txBody>
      </p:sp>
      <p:sp>
        <p:nvSpPr>
          <p:cNvPr id="5" name="Slide Number Placeholder 5">
            <a:extLst>
              <a:ext uri="{FF2B5EF4-FFF2-40B4-BE49-F238E27FC236}">
                <a16:creationId xmlns:a16="http://schemas.microsoft.com/office/drawing/2014/main" id="{72B2075C-7BC8-C7E3-3519-7FA259BCD29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
        <p:nvSpPr>
          <p:cNvPr id="16" name="Flowchart: Manual Input 15">
            <a:extLst>
              <a:ext uri="{FF2B5EF4-FFF2-40B4-BE49-F238E27FC236}">
                <a16:creationId xmlns:a16="http://schemas.microsoft.com/office/drawing/2014/main" id="{9BA96618-9D4C-16FE-02EE-721FE891558E}"/>
              </a:ext>
            </a:extLst>
          </p:cNvPr>
          <p:cNvSpPr/>
          <p:nvPr/>
        </p:nvSpPr>
        <p:spPr>
          <a:xfrm rot="5400000" flipV="1">
            <a:off x="5591309" y="154171"/>
            <a:ext cx="6408420" cy="6549657"/>
          </a:xfrm>
          <a:prstGeom prst="flowChartManualInput">
            <a:avLst/>
          </a:pr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2666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318782" y="-365126"/>
            <a:ext cx="5486400" cy="7223125"/>
          </a:xfrm>
        </p:spPr>
        <p:txBody>
          <a:bodyPr>
            <a:normAutofit/>
          </a:bodyPr>
          <a:lstStyle/>
          <a:p>
            <a:endParaRPr lang="en-US" b="0" i="0" dirty="0">
              <a:effectLst/>
              <a:latin typeface="__Inter_d65c78"/>
            </a:endParaRPr>
          </a:p>
          <a:p>
            <a:pPr algn="l"/>
            <a:r>
              <a:rPr lang="en-US" sz="3200" b="1" i="0" u="sng" dirty="0">
                <a:effectLst/>
                <a:latin typeface="__Inter_d65c78"/>
              </a:rPr>
              <a:t>Characteristics of TCP:</a:t>
            </a:r>
          </a:p>
          <a:p>
            <a:pPr algn="l">
              <a:buFont typeface="+mj-lt"/>
              <a:buAutoNum type="arabicPeriod"/>
            </a:pPr>
            <a:r>
              <a:rPr lang="en-US" sz="2400" b="1" i="0" dirty="0">
                <a:effectLst/>
                <a:latin typeface="__Inter_d65c78"/>
              </a:rPr>
              <a:t>Connection-Oriented:</a:t>
            </a:r>
            <a:r>
              <a:rPr lang="en-US" sz="2400" b="0" i="0" dirty="0">
                <a:effectLst/>
                <a:latin typeface="__Inter_d65c78"/>
              </a:rPr>
              <a:t> Establishes a connection before data transmission.</a:t>
            </a:r>
          </a:p>
          <a:p>
            <a:pPr algn="l">
              <a:buFont typeface="+mj-lt"/>
              <a:buAutoNum type="arabicPeriod"/>
            </a:pPr>
            <a:r>
              <a:rPr lang="en-US" sz="2400" b="1" i="0" dirty="0">
                <a:effectLst/>
                <a:latin typeface="__Inter_d65c78"/>
              </a:rPr>
              <a:t>Reliable Delivery:</a:t>
            </a:r>
            <a:r>
              <a:rPr lang="en-US" sz="2400" b="0" i="0" dirty="0">
                <a:effectLst/>
                <a:latin typeface="__Inter_d65c78"/>
              </a:rPr>
              <a:t> Ensures accurate </a:t>
            </a:r>
          </a:p>
          <a:p>
            <a:pPr algn="l"/>
            <a:r>
              <a:rPr lang="en-US" sz="2400" b="0" i="0" dirty="0">
                <a:effectLst/>
                <a:latin typeface="__Inter_d65c78"/>
              </a:rPr>
              <a:t>and ordered data delivery.</a:t>
            </a:r>
          </a:p>
          <a:p>
            <a:pPr algn="l"/>
            <a:r>
              <a:rPr lang="en-US" sz="2400" b="1" i="0" dirty="0">
                <a:effectLst/>
                <a:latin typeface="__Inter_d65c78"/>
              </a:rPr>
              <a:t>3.Flow Control:</a:t>
            </a:r>
            <a:r>
              <a:rPr lang="en-US" sz="2400" b="0" i="0" dirty="0">
                <a:effectLst/>
                <a:latin typeface="__Inter_d65c78"/>
              </a:rPr>
              <a:t> Regulates data transmission rate to prevent overload.</a:t>
            </a:r>
          </a:p>
          <a:p>
            <a:pPr algn="l"/>
            <a:r>
              <a:rPr lang="en-US" sz="2400" b="1" i="0" dirty="0">
                <a:effectLst/>
                <a:latin typeface="__Inter_d65c78"/>
              </a:rPr>
              <a:t>4.Congestion Control:</a:t>
            </a:r>
            <a:r>
              <a:rPr lang="en-US" sz="2400" b="0" i="0" dirty="0">
                <a:effectLst/>
                <a:latin typeface="__Inter_d65c78"/>
              </a:rPr>
              <a:t> Adjusts transmission rate based on network conditions.</a:t>
            </a:r>
          </a:p>
          <a:p>
            <a:endParaRPr lang="en-US"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
        <p:nvSpPr>
          <p:cNvPr id="7" name="Rectangle 6">
            <a:extLst>
              <a:ext uri="{FF2B5EF4-FFF2-40B4-BE49-F238E27FC236}">
                <a16:creationId xmlns:a16="http://schemas.microsoft.com/office/drawing/2014/main" id="{D4AC9885-A823-E96A-2916-DCA1D02DAEB8}"/>
              </a:ext>
            </a:extLst>
          </p:cNvPr>
          <p:cNvSpPr/>
          <p:nvPr/>
        </p:nvSpPr>
        <p:spPr>
          <a:xfrm>
            <a:off x="12272010" y="-68580"/>
            <a:ext cx="1257300" cy="692658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Manual Input 7">
            <a:extLst>
              <a:ext uri="{FF2B5EF4-FFF2-40B4-BE49-F238E27FC236}">
                <a16:creationId xmlns:a16="http://schemas.microsoft.com/office/drawing/2014/main" id="{9CE62DBF-6F4C-A4EC-7556-E892908FC41F}"/>
              </a:ext>
            </a:extLst>
          </p:cNvPr>
          <p:cNvSpPr/>
          <p:nvPr/>
        </p:nvSpPr>
        <p:spPr>
          <a:xfrm rot="5400000" flipV="1">
            <a:off x="5591309" y="154171"/>
            <a:ext cx="6408420" cy="6549657"/>
          </a:xfrm>
          <a:prstGeom prst="flowChartManualInput">
            <a:avLst/>
          </a:pr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447412" y="1924653"/>
            <a:ext cx="4320332" cy="2085905"/>
          </a:xfrm>
        </p:spPr>
        <p:txBody>
          <a:bodyPr/>
          <a:lstStyle/>
          <a:p>
            <a:r>
              <a:rPr lang="en-US" i="0" dirty="0">
                <a:effectLst/>
                <a:latin typeface="+mn-lt"/>
              </a:rPr>
              <a:t>Reliable data transmission</a:t>
            </a:r>
            <a:br>
              <a:rPr lang="en-US" sz="3200" b="1" i="0" dirty="0">
                <a:effectLst/>
                <a:latin typeface="__Inter_d65c78"/>
              </a:rPr>
            </a:br>
            <a:endParaRPr lang="en-US" sz="3200" dirty="0"/>
          </a:p>
        </p:txBody>
      </p:sp>
      <p:sp>
        <p:nvSpPr>
          <p:cNvPr id="3" name="TextBox 2">
            <a:extLst>
              <a:ext uri="{FF2B5EF4-FFF2-40B4-BE49-F238E27FC236}">
                <a16:creationId xmlns:a16="http://schemas.microsoft.com/office/drawing/2014/main" id="{57BB1813-F29B-25C7-37A7-D9066E3C6D75}"/>
              </a:ext>
            </a:extLst>
          </p:cNvPr>
          <p:cNvSpPr txBox="1"/>
          <p:nvPr/>
        </p:nvSpPr>
        <p:spPr>
          <a:xfrm>
            <a:off x="5872294" y="604007"/>
            <a:ext cx="6216243" cy="5262979"/>
          </a:xfrm>
          <a:prstGeom prst="rect">
            <a:avLst/>
          </a:prstGeom>
          <a:noFill/>
        </p:spPr>
        <p:txBody>
          <a:bodyPr wrap="square" rtlCol="0">
            <a:spAutoFit/>
          </a:bodyPr>
          <a:lstStyle/>
          <a:p>
            <a:pPr algn="l"/>
            <a:endParaRPr lang="en-US" sz="2400" b="1" i="0" dirty="0">
              <a:effectLst/>
              <a:latin typeface="__Inter_d65c78"/>
            </a:endParaRPr>
          </a:p>
          <a:p>
            <a:pPr algn="l">
              <a:buFont typeface="+mj-lt"/>
              <a:buAutoNum type="arabicPeriod"/>
            </a:pPr>
            <a:r>
              <a:rPr lang="en-US" sz="2400" b="1" i="0" dirty="0">
                <a:effectLst/>
                <a:latin typeface="__Inter_d65c78"/>
              </a:rPr>
              <a:t>Three-Way Handshake:</a:t>
            </a:r>
            <a:r>
              <a:rPr lang="en-US" sz="2400" b="0" i="0" dirty="0">
                <a:effectLst/>
                <a:latin typeface="__Inter_d65c78"/>
              </a:rPr>
              <a:t> Establishes a synchronized connection between client and server.</a:t>
            </a:r>
          </a:p>
          <a:p>
            <a:pPr algn="l">
              <a:buFont typeface="+mj-lt"/>
              <a:buAutoNum type="arabicPeriod"/>
            </a:pPr>
            <a:r>
              <a:rPr lang="en-US" sz="2400" b="1" i="0" dirty="0">
                <a:effectLst/>
                <a:latin typeface="__Inter_d65c78"/>
              </a:rPr>
              <a:t>Error Detection and Correction:</a:t>
            </a:r>
            <a:r>
              <a:rPr lang="en-US" sz="2400" b="0" i="0" dirty="0">
                <a:effectLst/>
                <a:latin typeface="__Inter_d65c78"/>
              </a:rPr>
              <a:t> Uses checksums and retransmits lost packets to ensure data integrity.</a:t>
            </a:r>
          </a:p>
          <a:p>
            <a:pPr algn="l">
              <a:buFont typeface="+mj-lt"/>
              <a:buAutoNum type="arabicPeriod"/>
            </a:pPr>
            <a:r>
              <a:rPr lang="en-US" sz="2400" b="1" i="0" dirty="0">
                <a:effectLst/>
                <a:latin typeface="__Inter_d65c78"/>
              </a:rPr>
              <a:t>Sequence Numbers and Acknowledgments:</a:t>
            </a:r>
            <a:r>
              <a:rPr lang="en-US" sz="2400" b="0" i="0" dirty="0">
                <a:effectLst/>
                <a:latin typeface="__Inter_d65c78"/>
              </a:rPr>
              <a:t> Assigns sequence numbers for packet ordering and sends ACKs to confirm receipt.</a:t>
            </a:r>
          </a:p>
          <a:p>
            <a:pPr algn="l">
              <a:buFont typeface="+mj-lt"/>
              <a:buAutoNum type="arabicPeriod"/>
            </a:pPr>
            <a:r>
              <a:rPr lang="en-US" sz="2400" b="1" i="0" dirty="0">
                <a:effectLst/>
                <a:latin typeface="__Inter_d65c78"/>
              </a:rPr>
              <a:t>Flow and Congestion Control:</a:t>
            </a:r>
            <a:r>
              <a:rPr lang="en-US" sz="2400" b="0" i="0" dirty="0">
                <a:effectLst/>
                <a:latin typeface="__Inter_d65c78"/>
              </a:rPr>
              <a:t> Regulates transmission rates to prevent overload and adjust for network conditions.</a:t>
            </a:r>
          </a:p>
        </p:txBody>
      </p:sp>
      <p:pic>
        <p:nvPicPr>
          <p:cNvPr id="5" name="Graphic 4" descr="Chevron arrows with solid fill">
            <a:extLst>
              <a:ext uri="{FF2B5EF4-FFF2-40B4-BE49-F238E27FC236}">
                <a16:creationId xmlns:a16="http://schemas.microsoft.com/office/drawing/2014/main" id="{2BED734E-B7EF-F736-C19F-EA45101C5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9478" y="1087812"/>
            <a:ext cx="262816" cy="262816"/>
          </a:xfrm>
          <a:prstGeom prst="rect">
            <a:avLst/>
          </a:prstGeom>
        </p:spPr>
      </p:pic>
      <p:pic>
        <p:nvPicPr>
          <p:cNvPr id="6" name="Graphic 5" descr="Chevron arrows with solid fill">
            <a:extLst>
              <a:ext uri="{FF2B5EF4-FFF2-40B4-BE49-F238E27FC236}">
                <a16:creationId xmlns:a16="http://schemas.microsoft.com/office/drawing/2014/main" id="{688D5229-2BDC-2D4C-D290-A8AC07B64B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9478" y="2205684"/>
            <a:ext cx="262816" cy="262816"/>
          </a:xfrm>
          <a:prstGeom prst="rect">
            <a:avLst/>
          </a:prstGeom>
        </p:spPr>
      </p:pic>
      <p:pic>
        <p:nvPicPr>
          <p:cNvPr id="7" name="Graphic 6" descr="Chevron arrows with solid fill">
            <a:extLst>
              <a:ext uri="{FF2B5EF4-FFF2-40B4-BE49-F238E27FC236}">
                <a16:creationId xmlns:a16="http://schemas.microsoft.com/office/drawing/2014/main" id="{DDBBC6F0-81A8-58C7-F028-3CAB83FE77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9478" y="3297592"/>
            <a:ext cx="262816" cy="262816"/>
          </a:xfrm>
          <a:prstGeom prst="rect">
            <a:avLst/>
          </a:prstGeom>
        </p:spPr>
      </p:pic>
      <p:pic>
        <p:nvPicPr>
          <p:cNvPr id="8" name="Graphic 7" descr="Chevron arrows with solid fill">
            <a:extLst>
              <a:ext uri="{FF2B5EF4-FFF2-40B4-BE49-F238E27FC236}">
                <a16:creationId xmlns:a16="http://schemas.microsoft.com/office/drawing/2014/main" id="{C3B361B0-0F57-EA5B-BE91-65CA351E3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9478" y="4737780"/>
            <a:ext cx="262816" cy="262816"/>
          </a:xfrm>
          <a:prstGeom prst="rect">
            <a:avLst/>
          </a:prstGeom>
        </p:spPr>
      </p:pic>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4594371" y="34880"/>
            <a:ext cx="5749255" cy="855762"/>
          </a:xfrm>
        </p:spPr>
        <p:txBody>
          <a:bodyPr/>
          <a:lstStyle/>
          <a:p>
            <a:r>
              <a:rPr lang="en-US" dirty="0"/>
              <a:t>Three-way handshake</a:t>
            </a:r>
          </a:p>
        </p:txBody>
      </p:sp>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2156" r="2156"/>
          <a:stretch/>
        </p:blipFill>
        <p:spPr>
          <a:xfrm>
            <a:off x="0" y="-14605"/>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876C21-7722-C957-0A07-4AC93404A1B5}"/>
              </a:ext>
            </a:extLst>
          </p:cNvPr>
          <p:cNvSpPr txBox="1"/>
          <p:nvPr/>
        </p:nvSpPr>
        <p:spPr>
          <a:xfrm>
            <a:off x="5840032" y="1020503"/>
            <a:ext cx="6576291" cy="5016758"/>
          </a:xfrm>
          <a:prstGeom prst="rect">
            <a:avLst/>
          </a:prstGeom>
          <a:noFill/>
        </p:spPr>
        <p:txBody>
          <a:bodyPr wrap="square" rtlCol="0">
            <a:spAutoFit/>
          </a:bodyPr>
          <a:lstStyle/>
          <a:p>
            <a:pPr algn="l"/>
            <a:endParaRPr lang="en-US" sz="2000" b="0" i="0" dirty="0">
              <a:solidFill>
                <a:schemeClr val="bg1"/>
              </a:solidFill>
              <a:effectLst/>
              <a:latin typeface="__Inter_d65c78"/>
            </a:endParaRPr>
          </a:p>
          <a:p>
            <a:pPr algn="l"/>
            <a:r>
              <a:rPr lang="en-US" sz="2000" b="1" i="0" dirty="0">
                <a:solidFill>
                  <a:schemeClr val="bg1"/>
                </a:solidFill>
                <a:effectLst/>
                <a:latin typeface="__Inter_d65c78"/>
              </a:rPr>
              <a:t>Definition:</a:t>
            </a:r>
          </a:p>
          <a:p>
            <a:r>
              <a:rPr lang="en-US" sz="2000" dirty="0">
                <a:solidFill>
                  <a:schemeClr val="bg1"/>
                </a:solidFill>
                <a:latin typeface="__Inter_d65c78"/>
              </a:rPr>
              <a:t>The three-way handshake is a method used in the Transmission Control Protocol (TCP) to establish a reliable connection between a client and a server. </a:t>
            </a:r>
          </a:p>
          <a:p>
            <a:r>
              <a:rPr lang="en-US" sz="2000" dirty="0">
                <a:solidFill>
                  <a:schemeClr val="bg1"/>
                </a:solidFill>
                <a:latin typeface="__Inter_d65c78"/>
              </a:rPr>
              <a:t>It involves a sequence of three steps—SYN, SYN-ACK, and ACK—that synchronize the communication parameters and ensure both parties are ready to exchange data. </a:t>
            </a:r>
          </a:p>
          <a:p>
            <a:r>
              <a:rPr lang="en-US" sz="2000" dirty="0">
                <a:solidFill>
                  <a:schemeClr val="bg1"/>
                </a:solidFill>
                <a:latin typeface="__Inter_d65c78"/>
              </a:rPr>
              <a:t>This process is essential for ensuring reliable and ordered data transmission over a network.</a:t>
            </a:r>
          </a:p>
          <a:p>
            <a:pPr algn="l"/>
            <a:endParaRPr lang="en-US" sz="2000" b="1" i="0" dirty="0">
              <a:solidFill>
                <a:schemeClr val="bg1"/>
              </a:solidFill>
              <a:effectLst/>
              <a:latin typeface="__Inter_d65c78"/>
            </a:endParaRPr>
          </a:p>
          <a:p>
            <a:pPr algn="l"/>
            <a:r>
              <a:rPr lang="en-US" sz="2000" b="1" i="0" dirty="0">
                <a:solidFill>
                  <a:schemeClr val="bg1"/>
                </a:solidFill>
                <a:effectLst/>
                <a:latin typeface="__Inter_d65c78"/>
              </a:rPr>
              <a:t>Purpose :</a:t>
            </a:r>
          </a:p>
          <a:p>
            <a:pPr algn="l"/>
            <a:r>
              <a:rPr lang="en-US" sz="2000" b="0" i="0" dirty="0">
                <a:solidFill>
                  <a:schemeClr val="bg1"/>
                </a:solidFill>
                <a:effectLst/>
                <a:latin typeface="__Inter_d65c78"/>
              </a:rPr>
              <a:t>To ensure both parties are synchronized and ready for data transmission, establishing a reliable communication channel.</a:t>
            </a:r>
          </a:p>
          <a:p>
            <a:endParaRPr lang="en-US" sz="2000" dirty="0">
              <a:solidFill>
                <a:schemeClr val="bg1"/>
              </a:solidFill>
              <a:latin typeface="__Inter_d65c78"/>
            </a:endParaRPr>
          </a:p>
          <a:p>
            <a:endParaRPr lang="en-IN" sz="2000" dirty="0">
              <a:solidFill>
                <a:schemeClr val="bg1"/>
              </a:solidFill>
            </a:endParaRPr>
          </a:p>
        </p:txBody>
      </p:sp>
      <p:pic>
        <p:nvPicPr>
          <p:cNvPr id="5" name="Graphic 4" descr="Chevron arrows with solid fill">
            <a:extLst>
              <a:ext uri="{FF2B5EF4-FFF2-40B4-BE49-F238E27FC236}">
                <a16:creationId xmlns:a16="http://schemas.microsoft.com/office/drawing/2014/main" id="{9AA0B235-826B-72FD-5261-19DBAED239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5014" y="1752493"/>
            <a:ext cx="205018" cy="205018"/>
          </a:xfrm>
          <a:prstGeom prst="rect">
            <a:avLst/>
          </a:prstGeom>
        </p:spPr>
      </p:pic>
      <p:pic>
        <p:nvPicPr>
          <p:cNvPr id="6" name="Graphic 5" descr="Chevron arrows with solid fill">
            <a:extLst>
              <a:ext uri="{FF2B5EF4-FFF2-40B4-BE49-F238E27FC236}">
                <a16:creationId xmlns:a16="http://schemas.microsoft.com/office/drawing/2014/main" id="{034695E9-64BF-F1B2-5785-C33F75E68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5014" y="2655298"/>
            <a:ext cx="205019" cy="205019"/>
          </a:xfrm>
          <a:prstGeom prst="rect">
            <a:avLst/>
          </a:prstGeom>
        </p:spPr>
      </p:pic>
      <p:pic>
        <p:nvPicPr>
          <p:cNvPr id="7" name="Graphic 6" descr="Chevron arrows with solid fill">
            <a:extLst>
              <a:ext uri="{FF2B5EF4-FFF2-40B4-BE49-F238E27FC236}">
                <a16:creationId xmlns:a16="http://schemas.microsoft.com/office/drawing/2014/main" id="{03D15C70-7489-E64A-B47B-9F7B757016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5013" y="3558104"/>
            <a:ext cx="205019" cy="205019"/>
          </a:xfrm>
          <a:prstGeom prst="rect">
            <a:avLst/>
          </a:prstGeom>
        </p:spPr>
      </p:pic>
      <p:pic>
        <p:nvPicPr>
          <p:cNvPr id="8" name="Picture 7">
            <a:extLst>
              <a:ext uri="{FF2B5EF4-FFF2-40B4-BE49-F238E27FC236}">
                <a16:creationId xmlns:a16="http://schemas.microsoft.com/office/drawing/2014/main" id="{AE49DA3A-FFDF-2CEF-3257-64713DF7F4DC}"/>
              </a:ext>
            </a:extLst>
          </p:cNvPr>
          <p:cNvPicPr>
            <a:picLocks noChangeAspect="1"/>
          </p:cNvPicPr>
          <p:nvPr/>
        </p:nvPicPr>
        <p:blipFill>
          <a:blip r:embed="rId6">
            <a:alphaModFix amt="19000"/>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140855" y="-7303"/>
            <a:ext cx="6858000" cy="6858000"/>
          </a:xfrm>
          <a:prstGeom prst="rect">
            <a:avLst/>
          </a:prstGeom>
          <a:effectLst>
            <a:softEdge rad="114300"/>
          </a:effectLst>
        </p:spPr>
      </p:pic>
    </p:spTree>
    <p:extLst>
      <p:ext uri="{BB962C8B-B14F-4D97-AF65-F5344CB8AC3E}">
        <p14:creationId xmlns:p14="http://schemas.microsoft.com/office/powerpoint/2010/main" val="2241459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786855" y="184559"/>
            <a:ext cx="8565160" cy="741736"/>
          </a:xfrm>
        </p:spPr>
        <p:txBody>
          <a:bodyPr>
            <a:noAutofit/>
          </a:bodyPr>
          <a:lstStyle/>
          <a:p>
            <a:r>
              <a:rPr lang="en-US" dirty="0"/>
              <a:t>Steps involved in three-way handshake</a:t>
            </a:r>
          </a:p>
        </p:txBody>
      </p:sp>
      <p:graphicFrame>
        <p:nvGraphicFramePr>
          <p:cNvPr id="7" name="Content Placeholder 6">
            <a:extLst>
              <a:ext uri="{FF2B5EF4-FFF2-40B4-BE49-F238E27FC236}">
                <a16:creationId xmlns:a16="http://schemas.microsoft.com/office/drawing/2014/main" id="{D0A548CF-FEB8-BDF6-92DB-FA23F59E2A8B}"/>
              </a:ext>
            </a:extLst>
          </p:cNvPr>
          <p:cNvGraphicFramePr>
            <a:graphicFrameLocks noGrp="1"/>
          </p:cNvGraphicFramePr>
          <p:nvPr>
            <p:ph sz="half" idx="2"/>
            <p:extLst>
              <p:ext uri="{D42A27DB-BD31-4B8C-83A1-F6EECF244321}">
                <p14:modId xmlns:p14="http://schemas.microsoft.com/office/powerpoint/2010/main" val="3742441910"/>
              </p:ext>
            </p:extLst>
          </p:nvPr>
        </p:nvGraphicFramePr>
        <p:xfrm>
          <a:off x="1065401" y="1090569"/>
          <a:ext cx="9286613" cy="5265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E449C-A4DE-3CB0-D051-3AD573A29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01029-EC58-49F3-AFFF-2118D1BD3EA6}"/>
              </a:ext>
            </a:extLst>
          </p:cNvPr>
          <p:cNvSpPr>
            <a:spLocks noGrp="1"/>
          </p:cNvSpPr>
          <p:nvPr>
            <p:ph type="title"/>
          </p:nvPr>
        </p:nvSpPr>
        <p:spPr>
          <a:xfrm>
            <a:off x="1786855" y="184559"/>
            <a:ext cx="8565160" cy="741736"/>
          </a:xfrm>
        </p:spPr>
        <p:txBody>
          <a:bodyPr>
            <a:noAutofit/>
          </a:bodyPr>
          <a:lstStyle/>
          <a:p>
            <a:r>
              <a:rPr lang="en-US" dirty="0"/>
              <a:t>Steps involved in three-way handshake</a:t>
            </a:r>
          </a:p>
        </p:txBody>
      </p:sp>
      <p:sp>
        <p:nvSpPr>
          <p:cNvPr id="14" name="Slide Number Placeholder 5">
            <a:extLst>
              <a:ext uri="{FF2B5EF4-FFF2-40B4-BE49-F238E27FC236}">
                <a16:creationId xmlns:a16="http://schemas.microsoft.com/office/drawing/2014/main" id="{CC6E3C1D-FE41-C26F-DD0F-7CA66569C859}"/>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pic>
        <p:nvPicPr>
          <p:cNvPr id="1026" name="Picture 2" descr="Three-Way Handshake - an overview | ScienceDirect Topics">
            <a:extLst>
              <a:ext uri="{FF2B5EF4-FFF2-40B4-BE49-F238E27FC236}">
                <a16:creationId xmlns:a16="http://schemas.microsoft.com/office/drawing/2014/main" id="{5BA1B8D0-80F3-DA85-64EA-83C4FC8271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499920" y="1283516"/>
            <a:ext cx="6212630" cy="526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4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997447" y="162463"/>
            <a:ext cx="10432554" cy="708131"/>
          </a:xfrm>
        </p:spPr>
        <p:txBody>
          <a:bodyPr/>
          <a:lstStyle/>
          <a:p>
            <a:r>
              <a:rPr lang="en-US" dirty="0"/>
              <a:t>Importance of three-way handshake</a:t>
            </a:r>
          </a:p>
        </p:txBody>
      </p:sp>
      <p:sp>
        <p:nvSpPr>
          <p:cNvPr id="3" name="TextBox 2">
            <a:extLst>
              <a:ext uri="{FF2B5EF4-FFF2-40B4-BE49-F238E27FC236}">
                <a16:creationId xmlns:a16="http://schemas.microsoft.com/office/drawing/2014/main" id="{B40E19A6-F377-8904-00EF-BE139E184F84}"/>
              </a:ext>
            </a:extLst>
          </p:cNvPr>
          <p:cNvSpPr txBox="1"/>
          <p:nvPr/>
        </p:nvSpPr>
        <p:spPr>
          <a:xfrm>
            <a:off x="631371" y="1059230"/>
            <a:ext cx="10798630" cy="5970865"/>
          </a:xfrm>
          <a:prstGeom prst="rect">
            <a:avLst/>
          </a:prstGeom>
          <a:noFill/>
        </p:spPr>
        <p:txBody>
          <a:bodyPr wrap="square" rtlCol="0">
            <a:spAutoFit/>
          </a:bodyPr>
          <a:lstStyle/>
          <a:p>
            <a:pPr algn="l">
              <a:buFont typeface="+mj-lt"/>
              <a:buAutoNum type="arabicPeriod"/>
            </a:pPr>
            <a:r>
              <a:rPr lang="en-US" sz="2800" b="1" i="0" dirty="0">
                <a:solidFill>
                  <a:schemeClr val="bg1"/>
                </a:solidFill>
                <a:effectLst/>
                <a:latin typeface="__Inter_d65c78"/>
              </a:rPr>
              <a:t>Connection Establishment:</a:t>
            </a:r>
            <a:r>
              <a:rPr lang="en-US" sz="2800" b="0" i="0" dirty="0">
                <a:solidFill>
                  <a:schemeClr val="bg1"/>
                </a:solidFill>
                <a:effectLst/>
                <a:latin typeface="__Inter_d65c78"/>
              </a:rPr>
              <a:t> Ensures a reliable connection before data transmission.</a:t>
            </a:r>
          </a:p>
          <a:p>
            <a:pPr algn="l">
              <a:buFont typeface="+mj-lt"/>
              <a:buAutoNum type="arabicPeriod"/>
            </a:pPr>
            <a:r>
              <a:rPr lang="en-US" sz="2800" b="1" i="0" dirty="0">
                <a:solidFill>
                  <a:schemeClr val="bg1"/>
                </a:solidFill>
                <a:effectLst/>
                <a:latin typeface="__Inter_d65c78"/>
              </a:rPr>
              <a:t>Synchronization:</a:t>
            </a:r>
            <a:r>
              <a:rPr lang="en-US" sz="2800" b="0" i="0" dirty="0">
                <a:solidFill>
                  <a:schemeClr val="bg1"/>
                </a:solidFill>
                <a:effectLst/>
                <a:latin typeface="__Inter_d65c78"/>
              </a:rPr>
              <a:t> Aligns sequence numbers for proper data ordering.</a:t>
            </a:r>
          </a:p>
          <a:p>
            <a:pPr algn="l">
              <a:buFont typeface="+mj-lt"/>
              <a:buAutoNum type="arabicPeriod"/>
            </a:pPr>
            <a:r>
              <a:rPr lang="en-US" sz="2800" b="1" i="0" dirty="0">
                <a:solidFill>
                  <a:schemeClr val="bg1"/>
                </a:solidFill>
                <a:effectLst/>
                <a:latin typeface="__Inter_d65c78"/>
              </a:rPr>
              <a:t>Reliability:</a:t>
            </a:r>
            <a:r>
              <a:rPr lang="en-US" sz="2800" b="0" i="0" dirty="0">
                <a:solidFill>
                  <a:schemeClr val="bg1"/>
                </a:solidFill>
                <a:effectLst/>
                <a:latin typeface="__Inter_d65c78"/>
              </a:rPr>
              <a:t> Confirms both parties are ready to communicate, reducing data loss.</a:t>
            </a:r>
          </a:p>
          <a:p>
            <a:pPr algn="l">
              <a:buFont typeface="+mj-lt"/>
              <a:buAutoNum type="arabicPeriod"/>
            </a:pPr>
            <a:r>
              <a:rPr lang="en-US" sz="2800" b="1" i="0" dirty="0">
                <a:solidFill>
                  <a:schemeClr val="bg1"/>
                </a:solidFill>
                <a:effectLst/>
                <a:latin typeface="__Inter_d65c78"/>
              </a:rPr>
              <a:t>Error Handling:</a:t>
            </a:r>
            <a:r>
              <a:rPr lang="en-US" sz="2800" b="0" i="0" dirty="0">
                <a:solidFill>
                  <a:schemeClr val="bg1"/>
                </a:solidFill>
                <a:effectLst/>
                <a:latin typeface="__Inter_d65c78"/>
              </a:rPr>
              <a:t> Facilitates error detection and retransmission if needed.</a:t>
            </a:r>
          </a:p>
          <a:p>
            <a:pPr algn="l">
              <a:buFont typeface="+mj-lt"/>
              <a:buAutoNum type="arabicPeriod"/>
            </a:pPr>
            <a:r>
              <a:rPr lang="en-US" sz="2800" b="1" i="0" dirty="0">
                <a:solidFill>
                  <a:schemeClr val="bg1"/>
                </a:solidFill>
                <a:effectLst/>
                <a:latin typeface="__Inter_d65c78"/>
              </a:rPr>
              <a:t>Prevention of Half-Open Connections:</a:t>
            </a:r>
            <a:r>
              <a:rPr lang="en-US" sz="2800" b="0" i="0" dirty="0">
                <a:solidFill>
                  <a:schemeClr val="bg1"/>
                </a:solidFill>
                <a:effectLst/>
                <a:latin typeface="__Inter_d65c78"/>
              </a:rPr>
              <a:t> Ensures both sides are aware of the connection status.</a:t>
            </a:r>
          </a:p>
          <a:p>
            <a:pPr algn="l">
              <a:buFont typeface="+mj-lt"/>
              <a:buAutoNum type="arabicPeriod"/>
            </a:pPr>
            <a:r>
              <a:rPr lang="en-US" sz="2800" b="1" i="0" dirty="0">
                <a:solidFill>
                  <a:schemeClr val="bg1"/>
                </a:solidFill>
                <a:effectLst/>
                <a:latin typeface="__Inter_d65c78"/>
              </a:rPr>
              <a:t>Flow Control Preparation:</a:t>
            </a:r>
            <a:r>
              <a:rPr lang="en-US" sz="2800" b="0" i="0" dirty="0">
                <a:solidFill>
                  <a:schemeClr val="bg1"/>
                </a:solidFill>
                <a:effectLst/>
                <a:latin typeface="__Inter_d65c78"/>
              </a:rPr>
              <a:t> Sets the stage for efficient data transmission.</a:t>
            </a:r>
          </a:p>
          <a:p>
            <a:pPr algn="l">
              <a:buFont typeface="+mj-lt"/>
              <a:buAutoNum type="arabicPeriod"/>
            </a:pPr>
            <a:r>
              <a:rPr lang="en-US" sz="2800" b="1" i="0" dirty="0">
                <a:solidFill>
                  <a:schemeClr val="bg1"/>
                </a:solidFill>
                <a:effectLst/>
                <a:latin typeface="__Inter_d65c78"/>
              </a:rPr>
              <a:t>Foundation for Data Transfer:</a:t>
            </a:r>
            <a:r>
              <a:rPr lang="en-US" sz="2800" b="0" i="0" dirty="0">
                <a:solidFill>
                  <a:schemeClr val="bg1"/>
                </a:solidFill>
                <a:effectLst/>
                <a:latin typeface="__Inter_d65c78"/>
              </a:rPr>
              <a:t> Essential for applications requiring high data integrity.</a:t>
            </a:r>
          </a:p>
          <a:p>
            <a:endParaRPr lang="en-IN" dirty="0"/>
          </a:p>
        </p:txBody>
      </p:sp>
    </p:spTree>
    <p:extLst>
      <p:ext uri="{BB962C8B-B14F-4D97-AF65-F5344CB8AC3E}">
        <p14:creationId xmlns:p14="http://schemas.microsoft.com/office/powerpoint/2010/main" val="33469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166532" y="2060352"/>
            <a:ext cx="4179570" cy="1524735"/>
          </a:xfrm>
        </p:spPr>
        <p:txBody>
          <a:bodyPr/>
          <a:lstStyle/>
          <a:p>
            <a:r>
              <a:rPr lang="en-US" sz="48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7924800" y="4670115"/>
            <a:ext cx="4179570" cy="1686235"/>
          </a:xfrm>
        </p:spPr>
        <p:txBody>
          <a:bodyPr>
            <a:noAutofit/>
          </a:bodyPr>
          <a:lstStyle/>
          <a:p>
            <a:pPr algn="r"/>
            <a:r>
              <a:rPr lang="en-US" dirty="0"/>
              <a:t>Akshaya </a:t>
            </a:r>
            <a:r>
              <a:rPr lang="en-US" dirty="0" err="1"/>
              <a:t>choudary</a:t>
            </a:r>
            <a:r>
              <a:rPr lang="en-US" dirty="0"/>
              <a:t> - 2023000420</a:t>
            </a:r>
          </a:p>
          <a:p>
            <a:pPr algn="r"/>
            <a:r>
              <a:rPr lang="en-US" dirty="0"/>
              <a:t>Sanjana Dasari - 2023000377</a:t>
            </a:r>
          </a:p>
          <a:p>
            <a:pPr algn="r"/>
            <a:r>
              <a:rPr lang="en-US" dirty="0"/>
              <a:t>Dirgha Dutta- 2023000335</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96978756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287</TotalTime>
  <Words>505</Words>
  <Application>Microsoft Office PowerPoint</Application>
  <PresentationFormat>Widescreen</PresentationFormat>
  <Paragraphs>59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__Inter_d65c78</vt:lpstr>
      <vt:lpstr>Arial</vt:lpstr>
      <vt:lpstr>Calibri</vt:lpstr>
      <vt:lpstr>Tenorite</vt:lpstr>
      <vt:lpstr>Custom</vt:lpstr>
      <vt:lpstr>Computer networks project-2 three-way handshake in tcp</vt:lpstr>
      <vt:lpstr>Transmission control protocol</vt:lpstr>
      <vt:lpstr>PowerPoint Presentation</vt:lpstr>
      <vt:lpstr>Reliable data transmission </vt:lpstr>
      <vt:lpstr>Three-way handshake</vt:lpstr>
      <vt:lpstr>Steps involved in three-way handshake</vt:lpstr>
      <vt:lpstr>Steps involved in three-way handshake</vt:lpstr>
      <vt:lpstr>Importance of three-way handshake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Akshaya ch</dc:creator>
  <cp:lastModifiedBy>Akshaya ch</cp:lastModifiedBy>
  <cp:revision>1</cp:revision>
  <dcterms:created xsi:type="dcterms:W3CDTF">2025-02-26T14:28:02Z</dcterms:created>
  <dcterms:modified xsi:type="dcterms:W3CDTF">2025-03-20T04:04:14Z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